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Preventivas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Hoja2!$B$55:$B$66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Hoja2!$C$55:$C$66</c:f>
              <c:numCache>
                <c:formatCode>General</c:formatCode>
                <c:ptCount val="12"/>
                <c:pt idx="0">
                  <c:v>11</c:v>
                </c:pt>
                <c:pt idx="1">
                  <c:v>14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F-403F-8008-542E8D33C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1344"/>
        <c:axId val="375121760"/>
        <c:axId val="0"/>
      </c:bar3DChart>
      <c:catAx>
        <c:axId val="3751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760"/>
        <c:crosses val="autoZero"/>
        <c:auto val="1"/>
        <c:lblAlgn val="ctr"/>
        <c:lblOffset val="100"/>
        <c:noMultiLvlLbl val="0"/>
      </c:catAx>
      <c:valAx>
        <c:axId val="37512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68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0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550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07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615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521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76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48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1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41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64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78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6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1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3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Platicas Preventivas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7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619350"/>
              </p:ext>
            </p:extLst>
          </p:nvPr>
        </p:nvGraphicFramePr>
        <p:xfrm>
          <a:off x="981307" y="936702"/>
          <a:ext cx="9054791" cy="526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5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539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210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179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Platicas Preventivas</vt:lpstr>
      <vt:lpstr>Presentación de PowerPoint</vt:lpstr>
      <vt:lpstr>INFORMACION GENERAL</vt:lpstr>
      <vt:lpstr>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13</cp:revision>
  <dcterms:created xsi:type="dcterms:W3CDTF">2020-08-07T01:49:50Z</dcterms:created>
  <dcterms:modified xsi:type="dcterms:W3CDTF">2020-08-18T19:41:06Z</dcterms:modified>
</cp:coreProperties>
</file>